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1104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ECCC2-1E7E-453E-A111-A34835AB8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B9C894D-159D-4482-B88B-21F8113B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8CAAC8-FC68-4750-BEE2-C18B5680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6EC5B-4C33-4995-9D70-B971C0A9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D2035C-544E-4F3C-B551-9DA526129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35BA1A-EAF8-48B7-83BF-4BFAB7CC8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9EF903F-43A1-4025-B114-6569DA97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9E314A-20F4-4B4C-B5D2-F3CC57C1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AD576B-B335-4708-876E-75F631F8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8A5EDB-9FAE-45B8-9EC6-38CAE62F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0D20B4E-3990-4911-8529-81786545F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29A5BC5-02EA-4872-9D2B-019486EDA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A363BB-336B-457C-A8BD-E69CE8F2A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6C3B23-89F4-42BB-9C36-57217F70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3342FD-1FB0-4415-903C-42B194863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0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69135-8EE6-4AC6-93C1-02275069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022CB5F-4777-40B9-88D1-FC0319A3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C62B47-6B47-408D-9B4E-9FBFE020A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298DA4-5872-40D2-A951-636B01B4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B5B7936-1DBC-4D2D-8E36-0F7E5F5A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7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24BCC3-D42F-4AAA-B1BF-3752F87BA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9E8EDC2-1A23-447A-839A-46BC3FE68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77629A-F1A0-4B1F-B19A-D4F9E4B5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3AF696-71B1-43DB-8A45-CE6A2EE6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88FBF0A-D71C-4C69-BCA7-13A84DDE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4FEECF-2767-408D-9C7A-B6C6B184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57B99A-1186-430C-AA05-0D803428D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C56C23A-D26C-48E8-858B-0BCBD1FC2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D87B444-A731-43C3-9BFB-94E0E1EA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8454AFD-C949-4472-91A5-C6CCDC9E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CFB3AA7-1F69-4876-B4DB-DB62747B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7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7113C7-0589-46E7-9EE8-13F95D98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97DFAE-D374-4C72-B90B-A0307044B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0660C96-1876-4C74-BD83-0E9A4DD5B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CF2FD69-E998-4973-B1E7-BD6934B17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49BBCCF-B86B-4E55-881D-FA9B0AB68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A4896B8-163E-4FDE-8428-973F35DD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A28BB97-915A-4403-8B32-9D62D5DB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F536D8C-A09F-4944-B0FE-D90B4374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D4BE62-336F-432A-8D29-43FB8E97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8E3E465-E9A3-4FBB-9D2D-CF64B9D1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E072973-11ED-4C7A-8D2D-8A7B3C7F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2E4DB7D-F073-4E2C-88D3-2DCCAF8D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9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F75E497-90EC-4AE4-9E05-EBAABF06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826C8A2-9438-4899-BBD1-120C532A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1144EB-7ACD-49E6-80A9-457C6273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1B7C00-1E9E-47C0-8638-B08D854E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11E9F4-CB4E-4038-962C-06088941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DE33975-9841-4DC1-9230-8501439A2B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6932758-F8CC-4E85-98CF-413A52DF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8D1703-5F0F-4549-A31E-583F01F44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1B064F6-E379-41A7-88CC-460FDEF5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166D5E-45E0-45DE-9644-57C2D283F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5AE7259-C601-42A8-BDD7-FC54A73F7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5DC7D6D-F9B7-4FE7-BF75-A37969821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F09C337-48AE-4453-B554-ABAF9E69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67547F0-B60F-49FD-B24B-962E8B98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CE7E65-DA2D-4D91-9DA6-FF551DED4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373E3CD-0710-4BE2-83E8-8CAF6854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CBF16AD-5BEC-4E1E-8ED8-5DE93D95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3DFBDE-A17E-4C68-A9E9-397D6287B7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FB107-BA01-40B1-BA76-D6B6BD620B48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52016F-2047-470B-9A13-29870AF1E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5D3D8F-CB26-46E4-B154-6D05FD841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4341-1767-4FD0-AAD5-BD3197BF3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EE93FD-F6C5-40D1-9BF4-292EC0637F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D4EF25-3631-4C34-82D5-C5A488689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</p:spTree>
    <p:extLst>
      <p:ext uri="{BB962C8B-B14F-4D97-AF65-F5344CB8AC3E}">
        <p14:creationId xmlns:p14="http://schemas.microsoft.com/office/powerpoint/2010/main" val="319845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D380F9E-8E8F-48FA-8441-DF1ACBB983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04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B8763CB-BF8C-46EA-9A29-D4E0DEDD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2" y="2152650"/>
            <a:ext cx="5829744" cy="27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783B7A5-5305-4EAA-B973-36C2B08C8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41" y="0"/>
            <a:ext cx="8341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3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43CFA6-D094-4E30-A63C-CB6A70AD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53" y="0"/>
            <a:ext cx="6903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9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EB306BE-C2BE-488D-A24A-0158EE2B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48" y="0"/>
            <a:ext cx="575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5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8DA54D2-CD83-4751-9E55-F644BD5DE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7024E4-550D-433F-96BF-D09290BC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89" y="2252870"/>
            <a:ext cx="6641411" cy="18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EA36385-CE27-436C-975B-AC2B563D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87" y="0"/>
            <a:ext cx="725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3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EC7DD4C-BF69-46C5-AB54-51B333B4F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6229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9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B06DC8-501F-4043-89E7-C7FDCD4B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6467062" cy="6758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A48BA66-B6DA-41AE-A52B-1409FF3A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200" y="1311344"/>
            <a:ext cx="5468800" cy="35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C46BF0-34C6-4CF8-B04E-A41793AE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C9F4374-0FD8-4D2C-9210-AC215CFD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142921" cy="2191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0D9EDE-35F1-4CAA-ABFC-31CBAE12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81048"/>
            <a:ext cx="7142922" cy="47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9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8988098-25CF-4A33-9B53-491A52A5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2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E7C332-D718-42C0-A1F5-827759F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85983" cy="686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76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5DC17DC-A135-4F54-AB8D-53D08A63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6E0A493-53B7-4592-896C-2C76400A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27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221A871-E649-401B-86BF-F0509541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4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F29832A-ECBB-4BBB-9C7E-96536D39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3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7FF666-D12F-4B2F-9A4E-311F501B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261" y="3429000"/>
            <a:ext cx="4505326" cy="14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8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862FCC2-5597-4C6C-8774-4B527CCC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82C6B36-3B85-4AD3-8979-4D6D106D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8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6BF4164-A6EE-4103-AB6D-52327BCD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8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9E340D-7F5F-4A75-A75F-7DF23E28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95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5E44684-6027-4A04-8ED5-E1481DE8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6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3F7179-2996-4313-9F76-F89FE59B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7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D3DB2E7-A7E6-4D80-AD1A-7AC466D65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46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69117E-7B7B-4589-A036-F03A1CA9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3345"/>
            <a:ext cx="12192000" cy="43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ECE6B1-4CAC-432D-B37B-42AC8A0F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88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4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F6FB2DF-92AC-445E-8FD2-4EBE90A0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3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74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9F45917-74C7-415C-96CF-039080BF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58"/>
            <a:ext cx="7624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7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913FE6B-999D-4440-B8BD-166E0DFA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93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A48C8B-8D43-40FB-B6CE-FB81E404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8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D110643-DBB8-4193-8DBE-9B4D43192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9818" y="29817"/>
            <a:ext cx="6858000" cy="67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</Words>
  <Application>Microsoft Office PowerPoint</Application>
  <PresentationFormat>Custom</PresentationFormat>
  <Paragraphs>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Lecture #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3</dc:title>
  <dc:creator>Saima Ashraf</dc:creator>
  <cp:lastModifiedBy>R.C</cp:lastModifiedBy>
  <cp:revision>16</cp:revision>
  <dcterms:created xsi:type="dcterms:W3CDTF">2020-11-02T23:05:32Z</dcterms:created>
  <dcterms:modified xsi:type="dcterms:W3CDTF">2021-03-17T07:37:31Z</dcterms:modified>
</cp:coreProperties>
</file>